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4"/>
  </p:handoutMasterIdLst>
  <p:sldIdLst>
    <p:sldId id="257" r:id="rId2"/>
    <p:sldId id="258" r:id="rId3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B52A1"/>
    <a:srgbClr val="E64799"/>
    <a:srgbClr val="E64735"/>
    <a:srgbClr val="85C442"/>
    <a:srgbClr val="F89A3C"/>
    <a:srgbClr val="00B8D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63" d="100"/>
          <a:sy n="163" d="100"/>
        </p:scale>
        <p:origin x="-108" y="-10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98" d="100"/>
          <a:sy n="98" d="100"/>
        </p:scale>
        <p:origin x="-3564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7B4C69-4C87-4D15-B3D7-6885FAE42607}" type="datetimeFigureOut">
              <a:rPr lang="en-GB" smtClean="0"/>
              <a:t>21/02/2017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F538E4-393C-4679-8920-5CA348ECD2B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3026843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9144000" cy="44434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 algn="ctr">
              <a:buNone/>
              <a:defRPr sz="1800" b="1">
                <a:solidFill>
                  <a:schemeClr val="bg1">
                    <a:lumMod val="65000"/>
                  </a:schemeClr>
                </a:solidFill>
                <a:latin typeface="EC Square Sans Pro" pitchFamily="34" charset="0"/>
              </a:defRPr>
            </a:lvl1pPr>
          </a:lstStyle>
          <a:p>
            <a:r>
              <a:rPr lang="en-GB" dirty="0" smtClean="0"/>
              <a:t>Click to insert image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97351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sz="quarter" idx="10"/>
          </p:nvPr>
        </p:nvSpPr>
        <p:spPr>
          <a:xfrm>
            <a:off x="323850" y="268288"/>
            <a:ext cx="6335713" cy="5746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>
                <a:solidFill>
                  <a:srgbClr val="00B8D6"/>
                </a:solidFill>
                <a:latin typeface="EC Square Sans Pro" pitchFamily="34" charset="0"/>
              </a:defRPr>
            </a:lvl1pPr>
            <a:lvl2pPr>
              <a:defRPr b="1">
                <a:solidFill>
                  <a:srgbClr val="F89A3C"/>
                </a:solidFill>
                <a:latin typeface="EC Square Sans Pro" pitchFamily="34" charset="0"/>
              </a:defRPr>
            </a:lvl2pPr>
            <a:lvl3pPr>
              <a:defRPr>
                <a:solidFill>
                  <a:srgbClr val="85C442"/>
                </a:solidFill>
                <a:latin typeface="EC Square Sans Pro" pitchFamily="34" charset="0"/>
              </a:defRPr>
            </a:lvl3pPr>
            <a:lvl4pPr>
              <a:defRPr>
                <a:solidFill>
                  <a:srgbClr val="E64799"/>
                </a:solidFill>
              </a:defRPr>
            </a:lvl4pPr>
            <a:lvl5pPr>
              <a:defRPr>
                <a:solidFill>
                  <a:srgbClr val="8B52A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grpSp>
        <p:nvGrpSpPr>
          <p:cNvPr id="9" name="Group 8"/>
          <p:cNvGrpSpPr/>
          <p:nvPr userDrawn="1"/>
        </p:nvGrpSpPr>
        <p:grpSpPr>
          <a:xfrm>
            <a:off x="8244408" y="0"/>
            <a:ext cx="899592" cy="1196026"/>
            <a:chOff x="8063880" y="0"/>
            <a:chExt cx="1080120" cy="1436042"/>
          </a:xfrm>
        </p:grpSpPr>
        <p:sp>
          <p:nvSpPr>
            <p:cNvPr id="10" name="Rectangle 9"/>
            <p:cNvSpPr/>
            <p:nvPr userDrawn="1"/>
          </p:nvSpPr>
          <p:spPr>
            <a:xfrm>
              <a:off x="8423920" y="1076002"/>
              <a:ext cx="360040" cy="36004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" name="Rectangle 10"/>
            <p:cNvSpPr/>
            <p:nvPr userDrawn="1"/>
          </p:nvSpPr>
          <p:spPr>
            <a:xfrm>
              <a:off x="8063880" y="715962"/>
              <a:ext cx="360040" cy="36004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b="1" dirty="0"/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8783960" y="715962"/>
              <a:ext cx="360040" cy="36004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b="1" dirty="0"/>
            </a:p>
          </p:txBody>
        </p:sp>
        <p:sp>
          <p:nvSpPr>
            <p:cNvPr id="13" name="Rectangle 12"/>
            <p:cNvSpPr/>
            <p:nvPr userDrawn="1"/>
          </p:nvSpPr>
          <p:spPr>
            <a:xfrm>
              <a:off x="8423920" y="355922"/>
              <a:ext cx="360040" cy="36004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b="1" dirty="0"/>
            </a:p>
          </p:txBody>
        </p:sp>
        <p:sp>
          <p:nvSpPr>
            <p:cNvPr id="14" name="Rectangle 13"/>
            <p:cNvSpPr/>
            <p:nvPr userDrawn="1"/>
          </p:nvSpPr>
          <p:spPr>
            <a:xfrm>
              <a:off x="8063880" y="0"/>
              <a:ext cx="360040" cy="36004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b="1" dirty="0"/>
            </a:p>
          </p:txBody>
        </p:sp>
        <p:sp>
          <p:nvSpPr>
            <p:cNvPr id="15" name="Rectangle 14"/>
            <p:cNvSpPr/>
            <p:nvPr userDrawn="1"/>
          </p:nvSpPr>
          <p:spPr>
            <a:xfrm>
              <a:off x="8783960" y="0"/>
              <a:ext cx="360040" cy="36004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11598682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9" t="12393" r="5630" b="5517"/>
          <a:stretch/>
        </p:blipFill>
        <p:spPr>
          <a:xfrm>
            <a:off x="251520" y="4587974"/>
            <a:ext cx="1011600" cy="386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63149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86798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55900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0</Words>
  <Application>Microsoft Office PowerPoint</Application>
  <PresentationFormat>On-screen Show (16:9)</PresentationFormat>
  <Paragraphs>0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Company>Ecorys UK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Deepak Uppal</dc:creator>
  <cp:lastModifiedBy>Dale Jones</cp:lastModifiedBy>
  <cp:revision>14</cp:revision>
  <dcterms:created xsi:type="dcterms:W3CDTF">2017-02-20T16:53:05Z</dcterms:created>
  <dcterms:modified xsi:type="dcterms:W3CDTF">2017-02-21T14:35:33Z</dcterms:modified>
</cp:coreProperties>
</file>